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39" r:id="rId2"/>
    <p:sldId id="362" r:id="rId3"/>
    <p:sldId id="354" r:id="rId4"/>
    <p:sldId id="363" r:id="rId5"/>
    <p:sldId id="345" r:id="rId6"/>
    <p:sldId id="364" r:id="rId7"/>
    <p:sldId id="276" r:id="rId8"/>
  </p:sldIdLst>
  <p:sldSz cx="12192000" cy="6858000"/>
  <p:notesSz cx="6797675" cy="9929813"/>
  <p:defaultTextStyle>
    <a:defPPr>
      <a:defRPr lang="es-N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laciones publicas PC02" initials="RpP" lastIdx="1" clrIdx="0">
    <p:extLst>
      <p:ext uri="{19B8F6BF-5375-455C-9EA6-DF929625EA0E}">
        <p15:presenceInfo xmlns:p15="http://schemas.microsoft.com/office/powerpoint/2012/main" userId="S-1-5-21-1940114318-1031133434-2187865080-49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1799" autoAdjust="0"/>
  </p:normalViewPr>
  <p:slideViewPr>
    <p:cSldViewPr>
      <p:cViewPr varScale="1">
        <p:scale>
          <a:sx n="66" d="100"/>
          <a:sy n="66" d="100"/>
        </p:scale>
        <p:origin x="876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293" cy="497120"/>
          </a:xfrm>
          <a:prstGeom prst="rect">
            <a:avLst/>
          </a:prstGeom>
        </p:spPr>
        <p:txBody>
          <a:bodyPr vert="horz" lIns="90452" tIns="45226" rIns="90452" bIns="45226" rtlCol="0"/>
          <a:lstStyle>
            <a:lvl1pPr algn="l">
              <a:defRPr sz="1200"/>
            </a:lvl1pPr>
          </a:lstStyle>
          <a:p>
            <a:endParaRPr lang="es-NI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815" y="0"/>
            <a:ext cx="2945293" cy="497120"/>
          </a:xfrm>
          <a:prstGeom prst="rect">
            <a:avLst/>
          </a:prstGeom>
        </p:spPr>
        <p:txBody>
          <a:bodyPr vert="horz" lIns="90452" tIns="45226" rIns="90452" bIns="45226" rtlCol="0"/>
          <a:lstStyle>
            <a:lvl1pPr algn="r">
              <a:defRPr sz="1200"/>
            </a:lvl1pPr>
          </a:lstStyle>
          <a:p>
            <a:fld id="{D1E14023-98CF-48C2-825D-4EC7E300B06D}" type="datetimeFigureOut">
              <a:rPr lang="es-NI" smtClean="0"/>
              <a:t>13/9/2020</a:t>
            </a:fld>
            <a:endParaRPr lang="es-NI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52" tIns="45226" rIns="90452" bIns="45226" rtlCol="0" anchor="ctr"/>
          <a:lstStyle/>
          <a:p>
            <a:endParaRPr lang="es-NI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924" y="4716347"/>
            <a:ext cx="5437827" cy="4469360"/>
          </a:xfrm>
          <a:prstGeom prst="rect">
            <a:avLst/>
          </a:prstGeom>
        </p:spPr>
        <p:txBody>
          <a:bodyPr vert="horz" lIns="90452" tIns="45226" rIns="90452" bIns="4522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1120"/>
            <a:ext cx="2945293" cy="497120"/>
          </a:xfrm>
          <a:prstGeom prst="rect">
            <a:avLst/>
          </a:prstGeom>
        </p:spPr>
        <p:txBody>
          <a:bodyPr vert="horz" lIns="90452" tIns="45226" rIns="90452" bIns="45226" rtlCol="0" anchor="b"/>
          <a:lstStyle>
            <a:lvl1pPr algn="l">
              <a:defRPr sz="1200"/>
            </a:lvl1pPr>
          </a:lstStyle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815" y="9431120"/>
            <a:ext cx="2945293" cy="497120"/>
          </a:xfrm>
          <a:prstGeom prst="rect">
            <a:avLst/>
          </a:prstGeom>
        </p:spPr>
        <p:txBody>
          <a:bodyPr vert="horz" lIns="90452" tIns="45226" rIns="90452" bIns="45226" rtlCol="0" anchor="b"/>
          <a:lstStyle>
            <a:lvl1pPr algn="r">
              <a:defRPr sz="1200"/>
            </a:lvl1pPr>
          </a:lstStyle>
          <a:p>
            <a:fld id="{670E25C8-6156-4555-92B5-AEBBF11F5F90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75097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E25C8-6156-4555-92B5-AEBBF11F5F90}" type="slidenum">
              <a:rPr lang="es-NI" smtClean="0"/>
              <a:t>2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843325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E25C8-6156-4555-92B5-AEBBF11F5F90}" type="slidenum">
              <a:rPr lang="es-NI" smtClean="0"/>
              <a:t>3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107560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E25C8-6156-4555-92B5-AEBBF11F5F90}" type="slidenum">
              <a:rPr lang="es-NI" smtClean="0"/>
              <a:t>4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489920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E25C8-6156-4555-92B5-AEBBF11F5F90}" type="slidenum">
              <a:rPr lang="es-NI" smtClean="0"/>
              <a:t>5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846800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E25C8-6156-4555-92B5-AEBBF11F5F90}" type="slidenum">
              <a:rPr lang="es-NI" smtClean="0"/>
              <a:t>6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177063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NI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2D069-304D-4EC8-8B9A-F362440AC7AE}" type="datetimeFigureOut">
              <a:rPr lang="es-NI" smtClean="0"/>
              <a:t>13/9/2020</a:t>
            </a:fld>
            <a:endParaRPr lang="es-NI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59F0-76AD-40DF-8227-8D5C2C8F4F21}" type="slidenum">
              <a:rPr lang="es-NI" smtClean="0"/>
              <a:t>‹Nº›</a:t>
            </a:fld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4084128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2D069-304D-4EC8-8B9A-F362440AC7AE}" type="datetimeFigureOut">
              <a:rPr lang="es-NI" smtClean="0"/>
              <a:t>13/9/2020</a:t>
            </a:fld>
            <a:endParaRPr lang="es-NI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59F0-76AD-40DF-8227-8D5C2C8F4F21}" type="slidenum">
              <a:rPr lang="es-NI" smtClean="0"/>
              <a:t>‹Nº›</a:t>
            </a:fld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1614129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2D069-304D-4EC8-8B9A-F362440AC7AE}" type="datetimeFigureOut">
              <a:rPr lang="es-NI" smtClean="0"/>
              <a:t>13/9/2020</a:t>
            </a:fld>
            <a:endParaRPr lang="es-NI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59F0-76AD-40DF-8227-8D5C2C8F4F21}" type="slidenum">
              <a:rPr lang="es-NI" smtClean="0"/>
              <a:t>‹Nº›</a:t>
            </a:fld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94506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2D069-304D-4EC8-8B9A-F362440AC7AE}" type="datetimeFigureOut">
              <a:rPr lang="es-NI" smtClean="0"/>
              <a:t>13/9/2020</a:t>
            </a:fld>
            <a:endParaRPr lang="es-NI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59F0-76AD-40DF-8227-8D5C2C8F4F21}" type="slidenum">
              <a:rPr lang="es-NI" smtClean="0"/>
              <a:t>‹Nº›</a:t>
            </a:fld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42096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2D069-304D-4EC8-8B9A-F362440AC7AE}" type="datetimeFigureOut">
              <a:rPr lang="es-NI" smtClean="0"/>
              <a:t>13/9/2020</a:t>
            </a:fld>
            <a:endParaRPr lang="es-NI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59F0-76AD-40DF-8227-8D5C2C8F4F21}" type="slidenum">
              <a:rPr lang="es-NI" smtClean="0"/>
              <a:t>‹Nº›</a:t>
            </a:fld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3409252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2D069-304D-4EC8-8B9A-F362440AC7AE}" type="datetimeFigureOut">
              <a:rPr lang="es-NI" smtClean="0"/>
              <a:t>13/9/2020</a:t>
            </a:fld>
            <a:endParaRPr lang="es-NI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59F0-76AD-40DF-8227-8D5C2C8F4F21}" type="slidenum">
              <a:rPr lang="es-NI" smtClean="0"/>
              <a:t>‹Nº›</a:t>
            </a:fld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1603692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2D069-304D-4EC8-8B9A-F362440AC7AE}" type="datetimeFigureOut">
              <a:rPr lang="es-NI" smtClean="0"/>
              <a:t>13/9/2020</a:t>
            </a:fld>
            <a:endParaRPr lang="es-NI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59F0-76AD-40DF-8227-8D5C2C8F4F21}" type="slidenum">
              <a:rPr lang="es-NI" smtClean="0"/>
              <a:t>‹Nº›</a:t>
            </a:fld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2912278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2D069-304D-4EC8-8B9A-F362440AC7AE}" type="datetimeFigureOut">
              <a:rPr lang="es-NI" smtClean="0"/>
              <a:t>13/9/2020</a:t>
            </a:fld>
            <a:endParaRPr lang="es-NI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59F0-76AD-40DF-8227-8D5C2C8F4F21}" type="slidenum">
              <a:rPr lang="es-NI" smtClean="0"/>
              <a:t>‹Nº›</a:t>
            </a:fld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720863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2D069-304D-4EC8-8B9A-F362440AC7AE}" type="datetimeFigureOut">
              <a:rPr lang="es-NI" smtClean="0"/>
              <a:t>13/9/2020</a:t>
            </a:fld>
            <a:endParaRPr lang="es-NI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59F0-76AD-40DF-8227-8D5C2C8F4F21}" type="slidenum">
              <a:rPr lang="es-NI" smtClean="0"/>
              <a:t>‹Nº›</a:t>
            </a:fld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695554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2D069-304D-4EC8-8B9A-F362440AC7AE}" type="datetimeFigureOut">
              <a:rPr lang="es-NI" smtClean="0"/>
              <a:t>13/9/2020</a:t>
            </a:fld>
            <a:endParaRPr lang="es-NI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59F0-76AD-40DF-8227-8D5C2C8F4F21}" type="slidenum">
              <a:rPr lang="es-NI" smtClean="0"/>
              <a:t>‹Nº›</a:t>
            </a:fld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3676091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NI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2D069-304D-4EC8-8B9A-F362440AC7AE}" type="datetimeFigureOut">
              <a:rPr lang="es-NI" smtClean="0"/>
              <a:t>13/9/2020</a:t>
            </a:fld>
            <a:endParaRPr lang="es-NI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59F0-76AD-40DF-8227-8D5C2C8F4F21}" type="slidenum">
              <a:rPr lang="es-NI" smtClean="0"/>
              <a:t>‹Nº›</a:t>
            </a:fld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1814780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2D069-304D-4EC8-8B9A-F362440AC7AE}" type="datetimeFigureOut">
              <a:rPr lang="es-NI" smtClean="0"/>
              <a:t>13/9/2020</a:t>
            </a:fld>
            <a:endParaRPr lang="es-NI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E59F0-76AD-40DF-8227-8D5C2C8F4F21}" type="slidenum">
              <a:rPr lang="es-NI" smtClean="0"/>
              <a:t>‹Nº›</a:t>
            </a:fld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362108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N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0.jpeg"/><Relationship Id="rId5" Type="http://schemas.openxmlformats.org/officeDocument/2006/relationships/image" Target="../media/image6.png"/><Relationship Id="rId10" Type="http://schemas.openxmlformats.org/officeDocument/2006/relationships/image" Target="../media/image9.jpeg"/><Relationship Id="rId4" Type="http://schemas.openxmlformats.org/officeDocument/2006/relationships/image" Target="../media/image4.pn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76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ector recto 5"/>
          <p:cNvCxnSpPr/>
          <p:nvPr/>
        </p:nvCxnSpPr>
        <p:spPr>
          <a:xfrm>
            <a:off x="4146550" y="-4763"/>
            <a:ext cx="19050" cy="6858001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10 CuadroTexto"/>
          <p:cNvSpPr txBox="1"/>
          <p:nvPr/>
        </p:nvSpPr>
        <p:spPr>
          <a:xfrm>
            <a:off x="221643" y="4221088"/>
            <a:ext cx="36131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HONOR – SEGURIDAD – SERVICIO</a:t>
            </a:r>
            <a:endParaRPr lang="es-NI" b="1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2E030C0-4597-490E-AA4F-EA8B1584E0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0" y="1484784"/>
            <a:ext cx="4226451" cy="2206871"/>
          </a:xfrm>
          <a:prstGeom prst="rect">
            <a:avLst/>
          </a:prstGeom>
        </p:spPr>
      </p:pic>
      <p:sp>
        <p:nvSpPr>
          <p:cNvPr id="3" name="1 Rectángulo">
            <a:extLst>
              <a:ext uri="{FF2B5EF4-FFF2-40B4-BE49-F238E27FC236}">
                <a16:creationId xmlns:a16="http://schemas.microsoft.com/office/drawing/2014/main" id="{D5180507-076A-4271-9C14-4E416D0C8C9B}"/>
              </a:ext>
            </a:extLst>
          </p:cNvPr>
          <p:cNvSpPr/>
          <p:nvPr/>
        </p:nvSpPr>
        <p:spPr>
          <a:xfrm>
            <a:off x="4038541" y="443966"/>
            <a:ext cx="810147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NI" sz="4000" b="1" dirty="0">
                <a:latin typeface="Arial" panose="020B0604020202020204" pitchFamily="34" charset="0"/>
                <a:cs typeface="Arial" panose="020B0604020202020204" pitchFamily="34" charset="0"/>
              </a:rPr>
              <a:t>POLICÍA NACIONAL</a:t>
            </a:r>
          </a:p>
          <a:p>
            <a:pPr algn="ctr">
              <a:lnSpc>
                <a:spcPct val="150000"/>
              </a:lnSpc>
            </a:pPr>
            <a:r>
              <a:rPr lang="es-NI" sz="4000" b="1" dirty="0">
                <a:latin typeface="Arial" panose="020B0604020202020204" pitchFamily="34" charset="0"/>
                <a:cs typeface="Arial" panose="020B0604020202020204" pitchFamily="34" charset="0"/>
              </a:rPr>
              <a:t>ESCLARECE MUERTES HOMICIDAS, DOS NIÑITAS Y CAPTURA DEL DELINCUENTE.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NI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NI" sz="3600" b="1" dirty="0">
                <a:latin typeface="Arial" panose="020B0604020202020204" pitchFamily="34" charset="0"/>
                <a:cs typeface="Arial" panose="020B0604020202020204" pitchFamily="34" charset="0"/>
              </a:rPr>
              <a:t>MUNICIPIO MULUKUKÚ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NI" sz="2800" b="1" dirty="0">
                <a:latin typeface="Arial" panose="020B0604020202020204" pitchFamily="34" charset="0"/>
                <a:cs typeface="Arial" panose="020B0604020202020204" pitchFamily="34" charset="0"/>
              </a:rPr>
              <a:t>REGIÓN AUTÓNOMA COSTA CARIBE NORTE</a:t>
            </a:r>
          </a:p>
        </p:txBody>
      </p:sp>
    </p:spTree>
    <p:extLst>
      <p:ext uri="{BB962C8B-B14F-4D97-AF65-F5344CB8AC3E}">
        <p14:creationId xmlns:p14="http://schemas.microsoft.com/office/powerpoint/2010/main" val="2016845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42" r="5347" b="1852"/>
          <a:stretch>
            <a:fillRect/>
          </a:stretch>
        </p:blipFill>
        <p:spPr bwMode="auto">
          <a:xfrm>
            <a:off x="695400" y="190770"/>
            <a:ext cx="673840" cy="8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NI"/>
          </a:p>
        </p:txBody>
      </p:sp>
      <p:sp>
        <p:nvSpPr>
          <p:cNvPr id="11" name="3 CuadroTexto"/>
          <p:cNvSpPr txBox="1"/>
          <p:nvPr/>
        </p:nvSpPr>
        <p:spPr>
          <a:xfrm>
            <a:off x="2135560" y="347464"/>
            <a:ext cx="8064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NI" sz="2800" b="1" dirty="0">
                <a:latin typeface="Arial" panose="020B0604020202020204" pitchFamily="34" charset="0"/>
                <a:cs typeface="Arial" panose="020B0604020202020204" pitchFamily="34" charset="0"/>
              </a:rPr>
              <a:t>SÍNTESIS DEL HECHO</a:t>
            </a:r>
          </a:p>
        </p:txBody>
      </p:sp>
      <p:sp>
        <p:nvSpPr>
          <p:cNvPr id="9" name="8 Rectángulo"/>
          <p:cNvSpPr/>
          <p:nvPr/>
        </p:nvSpPr>
        <p:spPr>
          <a:xfrm>
            <a:off x="587388" y="1182640"/>
            <a:ext cx="110172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s-NI" sz="2400" dirty="0">
                <a:latin typeface="Arial" panose="020B0604020202020204" pitchFamily="34" charset="0"/>
                <a:cs typeface="Arial" panose="020B0604020202020204" pitchFamily="34" charset="0"/>
              </a:rPr>
              <a:t>Ayer sábado 12 de septiembre </a:t>
            </a:r>
            <a:r>
              <a:rPr lang="es-NI" altLang="es-NI" sz="2400" dirty="0">
                <a:latin typeface="Arial" panose="020B0604020202020204" pitchFamily="34" charset="0"/>
              </a:rPr>
              <a:t>2020</a:t>
            </a:r>
            <a:r>
              <a:rPr lang="es-NI" altLang="es-NI" sz="2400" b="1" dirty="0">
                <a:latin typeface="Arial" panose="020B0604020202020204" pitchFamily="34" charset="0"/>
              </a:rPr>
              <a:t>,</a:t>
            </a:r>
            <a:r>
              <a:rPr lang="es-NI" sz="2400" dirty="0">
                <a:latin typeface="Arial" panose="020B0604020202020204" pitchFamily="34" charset="0"/>
                <a:cs typeface="Arial" panose="020B0604020202020204" pitchFamily="34" charset="0"/>
              </a:rPr>
              <a:t> a las 2:00 de la tarde, Policía Nacional fue informada a través de la línea de emergencia (118), por ciudadana identificada con iniciales </a:t>
            </a:r>
            <a:r>
              <a:rPr lang="es-NI" sz="2400" b="1" dirty="0">
                <a:latin typeface="Arial" panose="020B0604020202020204" pitchFamily="34" charset="0"/>
                <a:cs typeface="Arial" panose="020B0604020202020204" pitchFamily="34" charset="0"/>
              </a:rPr>
              <a:t>C.R.R.D</a:t>
            </a:r>
            <a:r>
              <a:rPr lang="es-NI" sz="2400" dirty="0">
                <a:latin typeface="Arial" panose="020B0604020202020204" pitchFamily="34" charset="0"/>
                <a:cs typeface="Arial" panose="020B0604020202020204" pitchFamily="34" charset="0"/>
              </a:rPr>
              <a:t>., reportando el fallecimiento de las niñitas identificadas con iniciales </a:t>
            </a:r>
            <a:r>
              <a:rPr lang="es-NI" sz="2400" b="1" dirty="0">
                <a:latin typeface="Arial" panose="020B0604020202020204" pitchFamily="34" charset="0"/>
                <a:cs typeface="Arial" panose="020B0604020202020204" pitchFamily="34" charset="0"/>
              </a:rPr>
              <a:t>L.Y.G.R., 12 años y B.M.G.R., 10 años</a:t>
            </a:r>
            <a:r>
              <a:rPr lang="es-NI" sz="2400" dirty="0">
                <a:latin typeface="Arial" panose="020B0604020202020204" pitchFamily="34" charset="0"/>
                <a:cs typeface="Arial" panose="020B0604020202020204" pitchFamily="34" charset="0"/>
              </a:rPr>
              <a:t>, en comunidad </a:t>
            </a:r>
            <a:r>
              <a:rPr lang="es-NI" sz="2400" dirty="0" err="1">
                <a:latin typeface="Arial" panose="020B0604020202020204" pitchFamily="34" charset="0"/>
                <a:cs typeface="Arial" panose="020B0604020202020204" pitchFamily="34" charset="0"/>
              </a:rPr>
              <a:t>Lisawe</a:t>
            </a:r>
            <a:r>
              <a:rPr lang="es-NI" sz="2400" dirty="0">
                <a:latin typeface="Arial" panose="020B0604020202020204" pitchFamily="34" charset="0"/>
                <a:cs typeface="Arial" panose="020B0604020202020204" pitchFamily="34" charset="0"/>
              </a:rPr>
              <a:t>, municipio </a:t>
            </a:r>
            <a:r>
              <a:rPr lang="es-NI" sz="2400" dirty="0" err="1">
                <a:latin typeface="Arial" panose="020B0604020202020204" pitchFamily="34" charset="0"/>
                <a:cs typeface="Arial" panose="020B0604020202020204" pitchFamily="34" charset="0"/>
              </a:rPr>
              <a:t>Mulukukú</a:t>
            </a:r>
            <a:r>
              <a:rPr lang="es-NI" sz="2400" dirty="0">
                <a:latin typeface="Arial" panose="020B0604020202020204" pitchFamily="34" charset="0"/>
                <a:cs typeface="Arial" panose="020B0604020202020204" pitchFamily="34" charset="0"/>
              </a:rPr>
              <a:t>, Región Autónoma Costa Caribe Norte.</a:t>
            </a:r>
          </a:p>
          <a:p>
            <a:pPr algn="just">
              <a:spcBef>
                <a:spcPct val="0"/>
              </a:spcBef>
            </a:pPr>
            <a:endParaRPr lang="es-N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es-NI" sz="2400" b="1" dirty="0">
                <a:latin typeface="Arial" panose="020B0604020202020204" pitchFamily="34" charset="0"/>
                <a:cs typeface="Arial" panose="020B0604020202020204" pitchFamily="34" charset="0"/>
              </a:rPr>
              <a:t>Equipo Técnico de Investigadoras de la Comisaría de la Mujer y Peritos de Criminalística</a:t>
            </a:r>
            <a:r>
              <a:rPr lang="es-NI" sz="2400" dirty="0">
                <a:latin typeface="Arial" panose="020B0604020202020204" pitchFamily="34" charset="0"/>
                <a:cs typeface="Arial" panose="020B0604020202020204" pitchFamily="34" charset="0"/>
              </a:rPr>
              <a:t>, se presentaron al lugar del hecho, se aplicó Técnica Canina, se</a:t>
            </a:r>
            <a:r>
              <a:rPr lang="es-NI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NI" sz="2400" dirty="0">
                <a:latin typeface="Arial" panose="020B0604020202020204" pitchFamily="34" charset="0"/>
                <a:cs typeface="Arial" panose="020B0604020202020204" pitchFamily="34" charset="0"/>
              </a:rPr>
              <a:t>realizó investigación, inspección y fijación fotográfica de la escena, se recolectaron manchas de sangre para realizar peritajes químicos y biológicos.</a:t>
            </a:r>
          </a:p>
          <a:p>
            <a:pPr algn="just">
              <a:spcBef>
                <a:spcPct val="0"/>
              </a:spcBef>
            </a:pPr>
            <a:endParaRPr lang="es-N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es-NI" sz="2400" dirty="0">
                <a:latin typeface="Arial" panose="020B0604020202020204" pitchFamily="34" charset="0"/>
                <a:cs typeface="Arial" panose="020B0604020202020204" pitchFamily="34" charset="0"/>
              </a:rPr>
              <a:t>Cuerpos de niñitas examinadas por médico forense, determinó causa de muerte: </a:t>
            </a:r>
            <a:r>
              <a:rPr lang="es-NI" sz="2400" b="1" dirty="0">
                <a:latin typeface="Arial" panose="020B0604020202020204" pitchFamily="34" charset="0"/>
                <a:cs typeface="Arial" panose="020B0604020202020204" pitchFamily="34" charset="0"/>
              </a:rPr>
              <a:t>Shock Hipovolémico.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CC85292-F44F-49C1-9DC6-CF57B7E9FB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388739"/>
            <a:ext cx="1512614" cy="63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682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42" r="5347" b="1852"/>
          <a:stretch>
            <a:fillRect/>
          </a:stretch>
        </p:blipFill>
        <p:spPr bwMode="auto">
          <a:xfrm>
            <a:off x="320413" y="129818"/>
            <a:ext cx="518586" cy="64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NI"/>
          </a:p>
        </p:txBody>
      </p:sp>
      <p:sp>
        <p:nvSpPr>
          <p:cNvPr id="11" name="3 CuadroTexto"/>
          <p:cNvSpPr txBox="1"/>
          <p:nvPr/>
        </p:nvSpPr>
        <p:spPr>
          <a:xfrm>
            <a:off x="1559496" y="244363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800" b="1" dirty="0">
                <a:latin typeface="Arial" panose="020B0604020202020204" pitchFamily="34" charset="0"/>
                <a:cs typeface="Arial" panose="020B0604020202020204" pitchFamily="34" charset="0"/>
              </a:rPr>
              <a:t>RESULTADO DE INVESTIGACIONES POLICIALES</a:t>
            </a:r>
            <a:endParaRPr lang="es-NI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CCBB379-2890-4772-9527-B81A316BCFDA}"/>
              </a:ext>
            </a:extLst>
          </p:cNvPr>
          <p:cNvSpPr/>
          <p:nvPr/>
        </p:nvSpPr>
        <p:spPr>
          <a:xfrm>
            <a:off x="605390" y="1064199"/>
            <a:ext cx="1098122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NI" altLang="es-NI" sz="2800" dirty="0">
                <a:latin typeface="Arial" panose="020B0604020202020204" pitchFamily="34" charset="0"/>
              </a:rPr>
              <a:t>Como resultados de las investigaciones policiales, trabajo de la escena, alrededores y criminalística, investigadoras policiales de la Comisaría de la Mujer, identificaron y capturaron en la comunidad El Tigre, municipio </a:t>
            </a:r>
            <a:r>
              <a:rPr lang="es-NI" altLang="es-NI" sz="2800" dirty="0" err="1">
                <a:latin typeface="Arial" panose="020B0604020202020204" pitchFamily="34" charset="0"/>
              </a:rPr>
              <a:t>Mulukukú</a:t>
            </a:r>
            <a:r>
              <a:rPr lang="es-NI" altLang="es-NI" sz="2800" dirty="0">
                <a:latin typeface="Arial" panose="020B0604020202020204" pitchFamily="34" charset="0"/>
              </a:rPr>
              <a:t>, al delincuente </a:t>
            </a:r>
            <a:r>
              <a:rPr lang="es-NI" altLang="es-NI" sz="2800" b="1" dirty="0">
                <a:latin typeface="Arial" panose="020B0604020202020204" pitchFamily="34" charset="0"/>
              </a:rPr>
              <a:t>Rosario Soza Centeno,</a:t>
            </a:r>
            <a:r>
              <a:rPr lang="es-NI" altLang="es-NI" sz="2800" dirty="0">
                <a:latin typeface="Arial" panose="020B0604020202020204" pitchFamily="34" charset="0"/>
              </a:rPr>
              <a:t> 33 años de edad, autor del crimen en perjuicio de las niñitas identificadas con iniciales </a:t>
            </a:r>
            <a:r>
              <a:rPr lang="es-NI" altLang="es-NI" sz="2800" b="1" dirty="0">
                <a:latin typeface="Arial" panose="020B0604020202020204" pitchFamily="34" charset="0"/>
              </a:rPr>
              <a:t>L.Y.G.R. y B.M.G.R., </a:t>
            </a:r>
            <a:r>
              <a:rPr lang="es-NI" altLang="es-NI" sz="2800" dirty="0">
                <a:latin typeface="Arial" panose="020B0604020202020204" pitchFamily="34" charset="0"/>
              </a:rPr>
              <a:t>a quienes </a:t>
            </a:r>
            <a:r>
              <a:rPr lang="es-NI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ocasionó heridas con arma cortopunzante (machete), provocando su fallecimiento. </a:t>
            </a:r>
          </a:p>
          <a:p>
            <a:pPr algn="just"/>
            <a:endParaRPr lang="es-NI" altLang="es-N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altLang="es-NI" sz="2800" dirty="0">
                <a:latin typeface="Arial" panose="020B0604020202020204" pitchFamily="34" charset="0"/>
              </a:rPr>
              <a:t>Investigadoras policiales ocuparon al delincuente el </a:t>
            </a:r>
            <a:r>
              <a:rPr lang="es-NI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arma cortopunzante (machete), utilizada para cometer </a:t>
            </a:r>
            <a:r>
              <a:rPr lang="es-NI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</a:t>
            </a:r>
            <a:r>
              <a:rPr lang="es-NI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crímenes,  vestimenta que llevaba puesta, camiseta, </a:t>
            </a:r>
            <a:r>
              <a:rPr lang="es-NI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s-NI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antalón, gorra y botas de hule, con manchas de sangre.</a:t>
            </a:r>
            <a:endParaRPr lang="es-MX" altLang="es-NI" sz="2800" b="1" dirty="0">
              <a:latin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0F95F3D-77FA-45A8-B62F-4BAFB99359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973" y="145051"/>
            <a:ext cx="1512614" cy="63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24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42" r="5347" b="1852"/>
          <a:stretch>
            <a:fillRect/>
          </a:stretch>
        </p:blipFill>
        <p:spPr bwMode="auto">
          <a:xfrm>
            <a:off x="320413" y="129818"/>
            <a:ext cx="518586" cy="64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NI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0F95F3D-77FA-45A8-B62F-4BAFB99359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973" y="145051"/>
            <a:ext cx="1512614" cy="635298"/>
          </a:xfrm>
          <a:prstGeom prst="rect">
            <a:avLst/>
          </a:prstGeom>
        </p:spPr>
      </p:pic>
      <p:sp>
        <p:nvSpPr>
          <p:cNvPr id="4" name="6 Rectángulo">
            <a:extLst>
              <a:ext uri="{FF2B5EF4-FFF2-40B4-BE49-F238E27FC236}">
                <a16:creationId xmlns:a16="http://schemas.microsoft.com/office/drawing/2014/main" id="{9D6273DB-CD0E-46EB-BC51-F27088A00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999" y="282134"/>
            <a:ext cx="100811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lvl="1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NI" altLang="es-NI" b="1" dirty="0">
                <a:solidFill>
                  <a:schemeClr val="tx1"/>
                </a:solidFill>
                <a:latin typeface="Arial" panose="020B0604020202020204" pitchFamily="34" charset="0"/>
              </a:rPr>
              <a:t>RESULTADOS PERICIALES POLICIALES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23FA39C-FC1F-457D-A1C0-033E6699166C}"/>
              </a:ext>
            </a:extLst>
          </p:cNvPr>
          <p:cNvSpPr/>
          <p:nvPr/>
        </p:nvSpPr>
        <p:spPr>
          <a:xfrm>
            <a:off x="407368" y="974333"/>
            <a:ext cx="1142763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NI" altLang="es-NI" sz="3600" dirty="0">
                <a:latin typeface="Arial" panose="020B0604020202020204" pitchFamily="34" charset="0"/>
              </a:rPr>
              <a:t>Peritos de criminalística  realizaron peritajes Biológico y Químico con</a:t>
            </a:r>
            <a:r>
              <a:rPr lang="es-NI" altLang="es-NI" sz="3600" b="1" dirty="0">
                <a:latin typeface="Arial" panose="020B0604020202020204" pitchFamily="34" charset="0"/>
              </a:rPr>
              <a:t> resultados positivos:</a:t>
            </a:r>
          </a:p>
          <a:p>
            <a:pPr algn="just"/>
            <a:endParaRPr lang="es-NI" altLang="es-NI" sz="3600" dirty="0">
              <a:latin typeface="Arial" panose="020B0604020202020204" pitchFamily="34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s-NI" altLang="es-NI" sz="3600" dirty="0">
                <a:latin typeface="Arial" panose="020B0604020202020204" pitchFamily="34" charset="0"/>
              </a:rPr>
              <a:t>Tipo de sangre de víctimas, </a:t>
            </a:r>
            <a:r>
              <a:rPr lang="es-NI" altLang="es-NI" sz="3600" b="1" dirty="0">
                <a:latin typeface="Arial" panose="020B0604020202020204" pitchFamily="34" charset="0"/>
              </a:rPr>
              <a:t>niñitas identificadas con iniciales L.Y.G.R. y B.M.G.R.,</a:t>
            </a:r>
            <a:r>
              <a:rPr lang="es-NI" altLang="es-NI" sz="3600" dirty="0">
                <a:latin typeface="Arial" panose="020B0604020202020204" pitchFamily="34" charset="0"/>
              </a:rPr>
              <a:t> coinciden con manchas de sangre reveladas en arma cortopunzante (machete), camiseta, pantalón, gorra y botas de hule, ocupadas al delincuente </a:t>
            </a:r>
            <a:r>
              <a:rPr lang="es-NI" altLang="es-NI" sz="3600" b="1" dirty="0">
                <a:latin typeface="Arial" panose="020B0604020202020204" pitchFamily="34" charset="0"/>
              </a:rPr>
              <a:t>Rosario Soza Centeno, </a:t>
            </a:r>
            <a:r>
              <a:rPr lang="es-NI" altLang="es-NI" sz="3600" dirty="0">
                <a:latin typeface="Arial" panose="020B0604020202020204" pitchFamily="34" charset="0"/>
              </a:rPr>
              <a:t>autor de los crímenes.</a:t>
            </a:r>
          </a:p>
        </p:txBody>
      </p:sp>
    </p:spTree>
    <p:extLst>
      <p:ext uri="{BB962C8B-B14F-4D97-AF65-F5344CB8AC3E}">
        <p14:creationId xmlns:p14="http://schemas.microsoft.com/office/powerpoint/2010/main" val="538639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42" r="5347" b="1852"/>
          <a:stretch>
            <a:fillRect/>
          </a:stretch>
        </p:blipFill>
        <p:spPr bwMode="auto">
          <a:xfrm>
            <a:off x="223180" y="187605"/>
            <a:ext cx="1004490" cy="110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2855640" y="289096"/>
            <a:ext cx="62353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NI" sz="3200" b="1" dirty="0">
                <a:latin typeface="Arial" panose="020B0604020202020204" pitchFamily="34" charset="0"/>
                <a:cs typeface="Arial" panose="020B0604020202020204" pitchFamily="34" charset="0"/>
              </a:rPr>
              <a:t>EVIDENCIAS OCUPADAS AL DELINCUENTE </a:t>
            </a:r>
            <a:endParaRPr lang="es-NI" sz="32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C526075-F73D-474E-98C4-4C874E3726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927" y="366336"/>
            <a:ext cx="2196997" cy="92273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F14DFEC4-270E-4C1E-A66B-7C90ACECD843}"/>
              </a:ext>
            </a:extLst>
          </p:cNvPr>
          <p:cNvSpPr txBox="1"/>
          <p:nvPr/>
        </p:nvSpPr>
        <p:spPr>
          <a:xfrm>
            <a:off x="455614" y="5406839"/>
            <a:ext cx="1157231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NI" sz="2400" b="1" dirty="0">
                <a:latin typeface="Arial" panose="020B0604020202020204" pitchFamily="34" charset="0"/>
                <a:cs typeface="Arial" panose="020B0604020202020204" pitchFamily="34" charset="0"/>
              </a:rPr>
              <a:t>Arma cortopunzante (Machete)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NI" sz="2400" b="1" dirty="0">
                <a:latin typeface="Arial" panose="020B0604020202020204" pitchFamily="34" charset="0"/>
                <a:cs typeface="Arial" panose="020B0604020202020204" pitchFamily="34" charset="0"/>
              </a:rPr>
              <a:t>Camiseta, Pantalón, gorra y botas de hule propiedad del delincuente Rosario Soza Centeno.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NI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0B964A25-96FE-484A-97AB-E3CC7663BDC0}"/>
              </a:ext>
            </a:extLst>
          </p:cNvPr>
          <p:cNvGrpSpPr/>
          <p:nvPr/>
        </p:nvGrpSpPr>
        <p:grpSpPr>
          <a:xfrm>
            <a:off x="1236121" y="1933066"/>
            <a:ext cx="5091755" cy="2792077"/>
            <a:chOff x="747399" y="1719529"/>
            <a:chExt cx="5091755" cy="1815882"/>
          </a:xfrm>
        </p:grpSpPr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F00A5EB6-977C-4695-AF1B-AB0765A02955}"/>
                </a:ext>
              </a:extLst>
            </p:cNvPr>
            <p:cNvGrpSpPr/>
            <p:nvPr/>
          </p:nvGrpSpPr>
          <p:grpSpPr>
            <a:xfrm>
              <a:off x="747399" y="1719529"/>
              <a:ext cx="5091755" cy="1815882"/>
              <a:chOff x="2135560" y="1880484"/>
              <a:chExt cx="6984670" cy="3097031"/>
            </a:xfrm>
          </p:grpSpPr>
          <p:pic>
            <p:nvPicPr>
              <p:cNvPr id="4" name="Imagen 3">
                <a:extLst>
                  <a:ext uri="{FF2B5EF4-FFF2-40B4-BE49-F238E27FC236}">
                    <a16:creationId xmlns:a16="http://schemas.microsoft.com/office/drawing/2014/main" id="{FFDABF4D-6D3A-4246-9176-B8D4B7F94EC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36000"/>
                        </a14:imgEffect>
                        <a14:imgEffect>
                          <a14:brightnessContrast bright="9000" contrast="-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951" b="31100"/>
              <a:stretch/>
            </p:blipFill>
            <p:spPr>
              <a:xfrm>
                <a:off x="2454480" y="1880484"/>
                <a:ext cx="6665750" cy="3097031"/>
              </a:xfrm>
              <a:prstGeom prst="rect">
                <a:avLst/>
              </a:prstGeom>
            </p:spPr>
          </p:pic>
          <p:sp>
            <p:nvSpPr>
              <p:cNvPr id="5" name="Elipse 4">
                <a:extLst>
                  <a:ext uri="{FF2B5EF4-FFF2-40B4-BE49-F238E27FC236}">
                    <a16:creationId xmlns:a16="http://schemas.microsoft.com/office/drawing/2014/main" id="{D668A881-AB5E-4C0E-9BCA-0D779BF0337B}"/>
                  </a:ext>
                </a:extLst>
              </p:cNvPr>
              <p:cNvSpPr/>
              <p:nvPr/>
            </p:nvSpPr>
            <p:spPr>
              <a:xfrm>
                <a:off x="2135560" y="2852936"/>
                <a:ext cx="6984669" cy="2124579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NI" dirty="0"/>
              </a:p>
            </p:txBody>
          </p:sp>
        </p:grpSp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7B05D9C8-AF45-4E9D-B377-1154CB258D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293"/>
            <a:stretch/>
          </p:blipFill>
          <p:spPr>
            <a:xfrm flipV="1">
              <a:off x="1227670" y="3027774"/>
              <a:ext cx="4489915" cy="1852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FDF1FFB0-689E-4E11-9B16-D1E90D97C9A6}"/>
              </a:ext>
            </a:extLst>
          </p:cNvPr>
          <p:cNvGrpSpPr/>
          <p:nvPr/>
        </p:nvGrpSpPr>
        <p:grpSpPr>
          <a:xfrm>
            <a:off x="7252802" y="1432688"/>
            <a:ext cx="3935036" cy="4205445"/>
            <a:chOff x="6481444" y="1449938"/>
            <a:chExt cx="3935036" cy="4205445"/>
          </a:xfrm>
        </p:grpSpPr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7E26F218-6E78-4F92-884B-20ACCDE9C0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01" t="25537" r="5201" b="16401"/>
            <a:stretch/>
          </p:blipFill>
          <p:spPr>
            <a:xfrm>
              <a:off x="7861135" y="4071208"/>
              <a:ext cx="1747514" cy="1584175"/>
            </a:xfrm>
            <a:prstGeom prst="rect">
              <a:avLst/>
            </a:prstGeom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48700737-4B22-41B4-BC69-DDD1571DDD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00" t="5341" r="16322" b="5901"/>
            <a:stretch/>
          </p:blipFill>
          <p:spPr>
            <a:xfrm>
              <a:off x="9127094" y="1449938"/>
              <a:ext cx="1289386" cy="2316261"/>
            </a:xfrm>
            <a:prstGeom prst="rect">
              <a:avLst/>
            </a:prstGeom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7652FAB3-1C70-404E-B593-A6AE81BB33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00" t="17450" r="7506" b="15350"/>
            <a:stretch/>
          </p:blipFill>
          <p:spPr>
            <a:xfrm>
              <a:off x="6481444" y="1470984"/>
              <a:ext cx="2253448" cy="2312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7571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42" r="5347" b="1852"/>
          <a:stretch>
            <a:fillRect/>
          </a:stretch>
        </p:blipFill>
        <p:spPr bwMode="auto">
          <a:xfrm>
            <a:off x="223180" y="187605"/>
            <a:ext cx="1004490" cy="110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2888626" y="445952"/>
            <a:ext cx="62353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NI" sz="3200" b="1" dirty="0">
                <a:latin typeface="Arial" panose="020B0604020202020204" pitchFamily="34" charset="0"/>
                <a:cs typeface="Arial" panose="020B0604020202020204" pitchFamily="34" charset="0"/>
              </a:rPr>
              <a:t>DELINCUENTE CAPTURADO</a:t>
            </a:r>
            <a:endParaRPr lang="es-NI" sz="32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C526075-F73D-474E-98C4-4C874E3726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927" y="366336"/>
            <a:ext cx="2196997" cy="92273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F14DFEC4-270E-4C1E-A66B-7C90ACECD843}"/>
              </a:ext>
            </a:extLst>
          </p:cNvPr>
          <p:cNvSpPr txBox="1"/>
          <p:nvPr/>
        </p:nvSpPr>
        <p:spPr>
          <a:xfrm>
            <a:off x="4007768" y="5498068"/>
            <a:ext cx="41352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2800" b="1" dirty="0">
                <a:latin typeface="Arial" panose="020B0604020202020204" pitchFamily="34" charset="0"/>
                <a:cs typeface="Arial" panose="020B0604020202020204" pitchFamily="34" charset="0"/>
              </a:rPr>
              <a:t>Rosario Soza Centeno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62E0862-3AC1-455D-931C-8E9A5AD2242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6000"/>
                    </a14:imgEffect>
                    <a14:imgEffect>
                      <a14:brightnessContrast bright="-2000"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00" t="24030" r="13601" b="14301"/>
          <a:stretch/>
        </p:blipFill>
        <p:spPr>
          <a:xfrm>
            <a:off x="4295800" y="1825661"/>
            <a:ext cx="3420997" cy="3653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5042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51102" y="3140968"/>
            <a:ext cx="1128979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NI" sz="2800" dirty="0">
                <a:latin typeface="Arial" panose="020B0604020202020204" pitchFamily="34" charset="0"/>
                <a:cs typeface="Arial" panose="020B0604020202020204" pitchFamily="34" charset="0"/>
              </a:rPr>
              <a:t>Delincuente y evidencias remitidos a las autoridades competentes para su enjuiciamiento por los delitos </a:t>
            </a:r>
            <a:r>
              <a:rPr lang="es-NI" sz="2800">
                <a:latin typeface="Arial" panose="020B0604020202020204" pitchFamily="34" charset="0"/>
                <a:cs typeface="Arial" panose="020B0604020202020204" pitchFamily="34" charset="0"/>
              </a:rPr>
              <a:t>de Asesinato.</a:t>
            </a:r>
            <a:endParaRPr lang="es-N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N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NI" sz="2800" dirty="0">
                <a:latin typeface="Arial" panose="020B0604020202020204" pitchFamily="34" charset="0"/>
                <a:cs typeface="Arial" panose="020B0604020202020204" pitchFamily="34" charset="0"/>
              </a:rPr>
              <a:t>Nuestra Institución reitera su compromiso de continuar trabajando, para fortalecer la seguridad de las personas, familias y comunidades.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7E604B5-AC0F-420D-8A05-E38D50F271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758" y="260648"/>
            <a:ext cx="5102481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5919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4475</TotalTime>
  <Words>460</Words>
  <Application>Microsoft Office PowerPoint</Application>
  <PresentationFormat>Panorámica</PresentationFormat>
  <Paragraphs>33</Paragraphs>
  <Slides>7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Relaciones publicas PC02</dc:creator>
  <cp:lastModifiedBy>Relaciones Publicas PC03</cp:lastModifiedBy>
  <cp:revision>1129</cp:revision>
  <cp:lastPrinted>2019-03-18T16:39:31Z</cp:lastPrinted>
  <dcterms:modified xsi:type="dcterms:W3CDTF">2020-09-13T17:20:16Z</dcterms:modified>
</cp:coreProperties>
</file>